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26" r:id="rId2"/>
    <p:sldId id="333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80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1996D-D286-488D-B498-7AAF74BCD763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2D936-FB84-4AC4-94FF-5B0BB5850D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3175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06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A66C1C-A5B0-49D8-AB72-10E4BFB037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8E94F31-097C-4F5A-A2D3-96E6DA4C87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A3929A-3DF8-469D-9902-4C466FEB4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F8E4-9147-48F4-A52A-1D53D21E595E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F1501C-4303-4A1F-85F7-F3E222745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E9EBA8-28A2-4349-AC7A-AC3B0A58D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096-C2A3-4A7B-A646-6DAFED6B5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247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E02AF2-7DA5-4C68-8632-DCEA96C1D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49E69E-17FE-4C43-B8EE-1FE39655E9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B5964B-C702-48AD-A3D2-62807E516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F8E4-9147-48F4-A52A-1D53D21E595E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B9AE37-262F-49A2-9FA6-01FCF8377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A8AB9F-8911-49F1-8D98-F1ADEE90B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096-C2A3-4A7B-A646-6DAFED6B5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486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14CF2B8-B4F8-4C99-A51C-1384C52247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1ABCFF-0C86-4B00-8D26-6BB357BC3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E977C8-5BB6-4109-8D31-7ECA5D24C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F8E4-9147-48F4-A52A-1D53D21E595E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55D574-1C56-40A4-9CE7-C49BC340E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DA9B55-E1AC-4E91-A6D5-66BD49F54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096-C2A3-4A7B-A646-6DAFED6B5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2522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5400012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34"/>
            <a:ext cx="12192000" cy="685803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069400" y="1630933"/>
            <a:ext cx="6053200" cy="3596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>
                <a:latin typeface="+mj-ea"/>
                <a:ea typeface="+mj-e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9338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696F01-3D4D-4579-A9D8-ED3F8D196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59B61B-9268-45DD-81DF-352916BEC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4ED938-8A80-4725-94EA-91E34CC0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F8E4-9147-48F4-A52A-1D53D21E595E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D3226F-ED16-4C11-A611-AE0BF228D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8CABAA-FA2D-4988-A9D8-C7DE87C39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096-C2A3-4A7B-A646-6DAFED6B5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5111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1510E9-34FB-41E5-95DF-9AF1682A4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8BD4C1-34E3-4396-82C0-A243B0A90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681A3F-2FAC-4A60-A47E-0856C86E9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F8E4-9147-48F4-A52A-1D53D21E595E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CEDD6E-47BB-4455-A508-D3524118B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0776F3-F231-4C8A-90BF-54E21941D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096-C2A3-4A7B-A646-6DAFED6B5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08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8ABB4F-7904-4F28-9E0F-3050AF478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34CE07-2AAF-4E67-AC8A-0544BF0CA0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24500A4-D4E0-4822-BF5F-9A68655454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678F33-8AAD-4D59-8BAE-3D1A2A591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F8E4-9147-48F4-A52A-1D53D21E595E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6DFE115-3B27-4DE9-B9DA-71BE91D98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688093E-0CA5-4290-A977-6C4DCEF2D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096-C2A3-4A7B-A646-6DAFED6B5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7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A3F6EF-6325-4E6A-9CC1-48E6D9BDD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54DD54-87A8-41B2-A545-E8D338D96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E036B25-BDDA-455D-9CD6-94C924C0A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DC76750-30BF-4648-96D6-71E4B58009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00E0717-DE1E-4A46-AE74-7D591B1F00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B8C008A-A70C-48D3-8A75-1E0556902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F8E4-9147-48F4-A52A-1D53D21E595E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ECB398F-72C6-466B-9DC5-405EE38AA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AB1A79-6003-4B2C-A811-3F23E2A74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096-C2A3-4A7B-A646-6DAFED6B5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251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95CBC5-F658-4CEC-BDD1-48A714021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9F52ACB-EF2A-4803-A7FD-0AECA0E49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F8E4-9147-48F4-A52A-1D53D21E595E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2612066-0E9A-47E1-935E-2EBF6F25A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B3BBF8E-D550-4C11-A085-57407B0BE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096-C2A3-4A7B-A646-6DAFED6B5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885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C8957F9-8D63-4CAF-836C-9DF403E37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F8E4-9147-48F4-A52A-1D53D21E595E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7CF303D-F3A4-4031-B5EB-C3EB2BEFC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9482AFF-7655-43A4-AB01-7C2A009D4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096-C2A3-4A7B-A646-6DAFED6B5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160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C04DAC-1D9E-4E81-8903-8C1AA0A97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10D715-7A93-4177-B89D-1A9C28539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35060A-9F1E-4747-83AD-44F3F889E9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5E5470A-2623-46A3-AB18-591F9507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F8E4-9147-48F4-A52A-1D53D21E595E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525EF5-1F3D-4535-ABD8-F823A1360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C0D0B8-8A1E-40FE-9513-C5C66E80D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096-C2A3-4A7B-A646-6DAFED6B5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00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4E6BEA-4219-4766-9AD8-551C53ED8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DA4F802-A35D-4C34-BB81-60FF0501F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4FDF5EB-7EBC-4A1E-A779-62DB8E7C32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54DDB7-F626-443F-AEB5-261CF3186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F8E4-9147-48F4-A52A-1D53D21E595E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5C0DAE-B7A8-45F6-AB39-8578103AE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0123D7-4942-47D5-AF96-A448BFCB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6C096-C2A3-4A7B-A646-6DAFED6B5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451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96AE9CD-11B5-4736-8021-AD342E20D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F483DB6-7C11-4AAC-AB96-C80FA9F39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5622956-908B-4885-873A-8F22F72A29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2F8E4-9147-48F4-A52A-1D53D21E595E}" type="datetimeFigureOut">
              <a:rPr kumimoji="1" lang="ja-JP" altLang="en-US" smtClean="0"/>
              <a:t>2022/3/29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68D77E-116C-4FE4-961B-E309DAF6F0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325D74-60EE-44ED-B5F1-B18DE6CD6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6C096-C2A3-4A7B-A646-6DAFED6B56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700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A13926F7-72A2-429E-8A43-56C0B55D10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757987"/>
              </p:ext>
            </p:extLst>
          </p:nvPr>
        </p:nvGraphicFramePr>
        <p:xfrm>
          <a:off x="2676000" y="9000"/>
          <a:ext cx="6840000" cy="684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000">
                  <a:extLst>
                    <a:ext uri="{9D8B030D-6E8A-4147-A177-3AD203B41FA5}">
                      <a16:colId xmlns:a16="http://schemas.microsoft.com/office/drawing/2014/main" val="1877811734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3074012981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606395327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1582466152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272084421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3461298438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2348005093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3741968328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2587965769"/>
                    </a:ext>
                  </a:extLst>
                </a:gridCol>
              </a:tblGrid>
              <a:tr h="760000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512230"/>
                  </a:ext>
                </a:extLst>
              </a:tr>
              <a:tr h="760000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709267"/>
                  </a:ext>
                </a:extLst>
              </a:tr>
              <a:tr h="760000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441084"/>
                  </a:ext>
                </a:extLst>
              </a:tr>
              <a:tr h="760000"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140845"/>
                  </a:ext>
                </a:extLst>
              </a:tr>
              <a:tr h="760000"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/>
                        <a:t>暮らす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3764466"/>
                  </a:ext>
                </a:extLst>
              </a:tr>
              <a:tr h="760000"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107960"/>
                  </a:ext>
                </a:extLst>
              </a:tr>
              <a:tr h="760000"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808916"/>
                  </a:ext>
                </a:extLst>
              </a:tr>
              <a:tr h="760000"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748144"/>
                  </a:ext>
                </a:extLst>
              </a:tr>
              <a:tr h="760000"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962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197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" name="表 5">
            <a:extLst>
              <a:ext uri="{FF2B5EF4-FFF2-40B4-BE49-F238E27FC236}">
                <a16:creationId xmlns:a16="http://schemas.microsoft.com/office/drawing/2014/main" id="{EC069BDE-3128-40E3-8520-FA23B02072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631990"/>
              </p:ext>
            </p:extLst>
          </p:nvPr>
        </p:nvGraphicFramePr>
        <p:xfrm>
          <a:off x="10276" y="276627"/>
          <a:ext cx="12154380" cy="6564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5438">
                  <a:extLst>
                    <a:ext uri="{9D8B030D-6E8A-4147-A177-3AD203B41FA5}">
                      <a16:colId xmlns:a16="http://schemas.microsoft.com/office/drawing/2014/main" val="679513807"/>
                    </a:ext>
                  </a:extLst>
                </a:gridCol>
                <a:gridCol w="1215438">
                  <a:extLst>
                    <a:ext uri="{9D8B030D-6E8A-4147-A177-3AD203B41FA5}">
                      <a16:colId xmlns:a16="http://schemas.microsoft.com/office/drawing/2014/main" val="562371290"/>
                    </a:ext>
                  </a:extLst>
                </a:gridCol>
                <a:gridCol w="1215438">
                  <a:extLst>
                    <a:ext uri="{9D8B030D-6E8A-4147-A177-3AD203B41FA5}">
                      <a16:colId xmlns:a16="http://schemas.microsoft.com/office/drawing/2014/main" val="3518985383"/>
                    </a:ext>
                  </a:extLst>
                </a:gridCol>
                <a:gridCol w="1215438">
                  <a:extLst>
                    <a:ext uri="{9D8B030D-6E8A-4147-A177-3AD203B41FA5}">
                      <a16:colId xmlns:a16="http://schemas.microsoft.com/office/drawing/2014/main" val="597190212"/>
                    </a:ext>
                  </a:extLst>
                </a:gridCol>
                <a:gridCol w="1215438">
                  <a:extLst>
                    <a:ext uri="{9D8B030D-6E8A-4147-A177-3AD203B41FA5}">
                      <a16:colId xmlns:a16="http://schemas.microsoft.com/office/drawing/2014/main" val="1661399828"/>
                    </a:ext>
                  </a:extLst>
                </a:gridCol>
                <a:gridCol w="1215438">
                  <a:extLst>
                    <a:ext uri="{9D8B030D-6E8A-4147-A177-3AD203B41FA5}">
                      <a16:colId xmlns:a16="http://schemas.microsoft.com/office/drawing/2014/main" val="3230019817"/>
                    </a:ext>
                  </a:extLst>
                </a:gridCol>
                <a:gridCol w="1215438">
                  <a:extLst>
                    <a:ext uri="{9D8B030D-6E8A-4147-A177-3AD203B41FA5}">
                      <a16:colId xmlns:a16="http://schemas.microsoft.com/office/drawing/2014/main" val="261492856"/>
                    </a:ext>
                  </a:extLst>
                </a:gridCol>
                <a:gridCol w="1215438">
                  <a:extLst>
                    <a:ext uri="{9D8B030D-6E8A-4147-A177-3AD203B41FA5}">
                      <a16:colId xmlns:a16="http://schemas.microsoft.com/office/drawing/2014/main" val="2080842164"/>
                    </a:ext>
                  </a:extLst>
                </a:gridCol>
                <a:gridCol w="1215438">
                  <a:extLst>
                    <a:ext uri="{9D8B030D-6E8A-4147-A177-3AD203B41FA5}">
                      <a16:colId xmlns:a16="http://schemas.microsoft.com/office/drawing/2014/main" val="3599506794"/>
                    </a:ext>
                  </a:extLst>
                </a:gridCol>
                <a:gridCol w="1215438">
                  <a:extLst>
                    <a:ext uri="{9D8B030D-6E8A-4147-A177-3AD203B41FA5}">
                      <a16:colId xmlns:a16="http://schemas.microsoft.com/office/drawing/2014/main" val="3182919827"/>
                    </a:ext>
                  </a:extLst>
                </a:gridCol>
              </a:tblGrid>
              <a:tr h="82054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302077"/>
                  </a:ext>
                </a:extLst>
              </a:tr>
              <a:tr h="82054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839115"/>
                  </a:ext>
                </a:extLst>
              </a:tr>
              <a:tr h="82054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342840"/>
                  </a:ext>
                </a:extLst>
              </a:tr>
              <a:tr h="82054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9276956"/>
                  </a:ext>
                </a:extLst>
              </a:tr>
              <a:tr h="82054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342627"/>
                  </a:ext>
                </a:extLst>
              </a:tr>
              <a:tr h="82054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1889536"/>
                  </a:ext>
                </a:extLst>
              </a:tr>
              <a:tr h="82054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23052"/>
                  </a:ext>
                </a:extLst>
              </a:tr>
              <a:tr h="82054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247034"/>
                  </a:ext>
                </a:extLst>
              </a:tr>
            </a:tbl>
          </a:graphicData>
        </a:graphic>
      </p:graphicFrame>
      <p:cxnSp>
        <p:nvCxnSpPr>
          <p:cNvPr id="90" name="直線矢印コネクタ 89">
            <a:extLst>
              <a:ext uri="{FF2B5EF4-FFF2-40B4-BE49-F238E27FC236}">
                <a16:creationId xmlns:a16="http://schemas.microsoft.com/office/drawing/2014/main" id="{EC6350F7-BA9C-4D73-A52A-31B63A4FEDFC}"/>
              </a:ext>
            </a:extLst>
          </p:cNvPr>
          <p:cNvCxnSpPr>
            <a:cxnSpLocks/>
          </p:cNvCxnSpPr>
          <p:nvPr/>
        </p:nvCxnSpPr>
        <p:spPr>
          <a:xfrm>
            <a:off x="859203" y="256136"/>
            <a:ext cx="10337587" cy="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F48945-F055-4D6B-BA20-76AA49330065}"/>
              </a:ext>
            </a:extLst>
          </p:cNvPr>
          <p:cNvSpPr txBox="1"/>
          <p:nvPr/>
        </p:nvSpPr>
        <p:spPr>
          <a:xfrm>
            <a:off x="11124005" y="24914"/>
            <a:ext cx="86754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667" b="1" dirty="0"/>
              <a:t>時間</a:t>
            </a:r>
          </a:p>
        </p:txBody>
      </p:sp>
      <p:sp>
        <p:nvSpPr>
          <p:cNvPr id="153" name="爆発: 8 pt 152">
            <a:extLst>
              <a:ext uri="{FF2B5EF4-FFF2-40B4-BE49-F238E27FC236}">
                <a16:creationId xmlns:a16="http://schemas.microsoft.com/office/drawing/2014/main" id="{1BF900ED-4DA2-4EB6-A745-4FDB9F48BB55}"/>
              </a:ext>
            </a:extLst>
          </p:cNvPr>
          <p:cNvSpPr/>
          <p:nvPr/>
        </p:nvSpPr>
        <p:spPr>
          <a:xfrm>
            <a:off x="27458" y="6851"/>
            <a:ext cx="831487" cy="709212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40B581-693D-41BE-8FEC-10469AF2F0E1}"/>
              </a:ext>
            </a:extLst>
          </p:cNvPr>
          <p:cNvSpPr txBox="1"/>
          <p:nvPr/>
        </p:nvSpPr>
        <p:spPr>
          <a:xfrm>
            <a:off x="10161" y="91574"/>
            <a:ext cx="930169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667" b="1" dirty="0"/>
              <a:t>発災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17B2656-17AE-42DC-B728-E2507AEFBD29}"/>
              </a:ext>
            </a:extLst>
          </p:cNvPr>
          <p:cNvSpPr txBox="1"/>
          <p:nvPr/>
        </p:nvSpPr>
        <p:spPr>
          <a:xfrm>
            <a:off x="2455995" y="45465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/>
              <a:t>１</a:t>
            </a:r>
            <a:r>
              <a:rPr lang="en-US" altLang="ja-JP" sz="2400" b="1" dirty="0"/>
              <a:t>D</a:t>
            </a:r>
            <a:endParaRPr lang="ja-JP" altLang="en-US" sz="2400" b="1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FC20372-03FF-48D8-9C94-B39ACAEB0494}"/>
              </a:ext>
            </a:extLst>
          </p:cNvPr>
          <p:cNvSpPr txBox="1"/>
          <p:nvPr/>
        </p:nvSpPr>
        <p:spPr>
          <a:xfrm>
            <a:off x="4192122" y="45465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/>
              <a:t>３</a:t>
            </a:r>
            <a:r>
              <a:rPr lang="en-US" altLang="ja-JP" sz="2400" b="1" dirty="0"/>
              <a:t>D</a:t>
            </a:r>
            <a:endParaRPr lang="ja-JP" altLang="en-US" sz="2400" b="1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D79CE16-2370-47B3-ACC3-5D772155589E}"/>
              </a:ext>
            </a:extLst>
          </p:cNvPr>
          <p:cNvSpPr txBox="1"/>
          <p:nvPr/>
        </p:nvSpPr>
        <p:spPr>
          <a:xfrm>
            <a:off x="6495403" y="45465"/>
            <a:ext cx="779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/>
              <a:t>１</a:t>
            </a:r>
            <a:r>
              <a:rPr lang="en-US" altLang="ja-JP" sz="2400" b="1" dirty="0"/>
              <a:t>W</a:t>
            </a:r>
            <a:endParaRPr lang="ja-JP" altLang="en-US" sz="2400" b="1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EBF78E8-5412-4B62-8B12-9C659F5F3977}"/>
              </a:ext>
            </a:extLst>
          </p:cNvPr>
          <p:cNvSpPr txBox="1"/>
          <p:nvPr/>
        </p:nvSpPr>
        <p:spPr>
          <a:xfrm>
            <a:off x="8852118" y="45465"/>
            <a:ext cx="78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/>
              <a:t>１</a:t>
            </a:r>
            <a:r>
              <a:rPr lang="en-US" altLang="ja-JP" sz="2400" b="1" dirty="0"/>
              <a:t>M</a:t>
            </a:r>
            <a:endParaRPr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58604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10</Words>
  <Application>Microsoft Office PowerPoint</Application>
  <PresentationFormat>ワイド画面</PresentationFormat>
  <Paragraphs>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啓広 千葉</dc:creator>
  <cp:lastModifiedBy>啓広 千葉</cp:lastModifiedBy>
  <cp:revision>1</cp:revision>
  <dcterms:created xsi:type="dcterms:W3CDTF">2022-03-29T06:19:28Z</dcterms:created>
  <dcterms:modified xsi:type="dcterms:W3CDTF">2022-03-29T06:31:02Z</dcterms:modified>
</cp:coreProperties>
</file>